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7" r:id="rId11"/>
    <p:sldId id="268" r:id="rId12"/>
    <p:sldId id="269" r:id="rId13"/>
    <p:sldId id="270" r:id="rId14"/>
    <p:sldId id="272" r:id="rId15"/>
    <p:sldId id="273" r:id="rId16"/>
    <p:sldId id="274" r:id="rId17"/>
    <p:sldId id="275" r:id="rId18"/>
    <p:sldId id="276" r:id="rId19"/>
    <p:sldId id="278" r:id="rId20"/>
    <p:sldId id="279" r:id="rId21"/>
    <p:sldId id="280" r:id="rId22"/>
    <p:sldId id="281" r:id="rId23"/>
    <p:sldId id="282" r:id="rId24"/>
    <p:sldId id="28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0" d="100"/>
          <a:sy n="90" d="100"/>
        </p:scale>
        <p:origin x="-178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25B9B91-4898-D44C-9F4E-119C5429FB50}" type="datetimeFigureOut">
              <a:rPr lang="en-US" smtClean="0"/>
              <a:t>17-04-19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2038772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5B9B91-4898-D44C-9F4E-119C5429FB50}" type="datetimeFigureOut">
              <a:rPr lang="en-US" smtClean="0"/>
              <a:t>17-04-19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163433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5B9B91-4898-D44C-9F4E-119C5429FB50}" type="datetimeFigureOut">
              <a:rPr lang="en-US" smtClean="0"/>
              <a:t>17-04-19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213830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5B9B91-4898-D44C-9F4E-119C5429FB50}" type="datetimeFigureOut">
              <a:rPr lang="en-US" smtClean="0"/>
              <a:t>17-04-19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3802091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5B9B91-4898-D44C-9F4E-119C5429FB50}" type="datetimeFigureOut">
              <a:rPr lang="en-US" smtClean="0"/>
              <a:t>17-04-19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159257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5B9B91-4898-D44C-9F4E-119C5429FB50}" type="datetimeFigureOut">
              <a:rPr lang="en-US" smtClean="0"/>
              <a:t>17-04-19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1611219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5B9B91-4898-D44C-9F4E-119C5429FB50}" type="datetimeFigureOut">
              <a:rPr lang="en-US" smtClean="0"/>
              <a:t>17-04-19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2223361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5B9B91-4898-D44C-9F4E-119C5429FB50}" type="datetimeFigureOut">
              <a:rPr lang="en-US" smtClean="0"/>
              <a:t>17-04-19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4247186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5B9B91-4898-D44C-9F4E-119C5429FB50}" type="datetimeFigureOut">
              <a:rPr lang="en-US" smtClean="0"/>
              <a:t>17-04-19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4009147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5B9B91-4898-D44C-9F4E-119C5429FB50}" type="datetimeFigureOut">
              <a:rPr lang="en-US" smtClean="0"/>
              <a:t>17-04-19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2532497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5B9B91-4898-D44C-9F4E-119C5429FB50}" type="datetimeFigureOut">
              <a:rPr lang="en-US" smtClean="0"/>
              <a:t>17-04-19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07A26-FEBA-4949-A8D0-FDB2BEF016F4}" type="slidenum">
              <a:rPr lang="en-US" smtClean="0"/>
              <a:t>‹#›</a:t>
            </a:fld>
            <a:endParaRPr lang="en-US"/>
          </a:p>
        </p:txBody>
      </p:sp>
    </p:spTree>
    <p:extLst>
      <p:ext uri="{BB962C8B-B14F-4D97-AF65-F5344CB8AC3E}">
        <p14:creationId xmlns:p14="http://schemas.microsoft.com/office/powerpoint/2010/main" val="2688104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5B9B91-4898-D44C-9F4E-119C5429FB50}" type="datetimeFigureOut">
              <a:rPr lang="en-US" smtClean="0"/>
              <a:t>17-04-19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07A26-FEBA-4949-A8D0-FDB2BEF016F4}" type="slidenum">
              <a:rPr lang="en-US" smtClean="0"/>
              <a:t>‹#›</a:t>
            </a:fld>
            <a:endParaRPr lang="en-US"/>
          </a:p>
        </p:txBody>
      </p:sp>
    </p:spTree>
    <p:extLst>
      <p:ext uri="{BB962C8B-B14F-4D97-AF65-F5344CB8AC3E}">
        <p14:creationId xmlns:p14="http://schemas.microsoft.com/office/powerpoint/2010/main" val="838276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1-05 at 1.19.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5" name="Oval 4"/>
          <p:cNvSpPr/>
          <p:nvPr/>
        </p:nvSpPr>
        <p:spPr>
          <a:xfrm>
            <a:off x="11652" y="1211693"/>
            <a:ext cx="372868" cy="30292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6689237" y="1550509"/>
            <a:ext cx="651597" cy="30292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3903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6.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0"/>
            <a:ext cx="10972800" cy="6858000"/>
          </a:xfrm>
          <a:prstGeom prst="rect">
            <a:avLst/>
          </a:prstGeom>
        </p:spPr>
      </p:pic>
      <p:sp>
        <p:nvSpPr>
          <p:cNvPr id="3" name="TextBox 2"/>
          <p:cNvSpPr txBox="1"/>
          <p:nvPr/>
        </p:nvSpPr>
        <p:spPr>
          <a:xfrm>
            <a:off x="332901" y="5732980"/>
            <a:ext cx="7681392" cy="923330"/>
          </a:xfrm>
          <a:prstGeom prst="rect">
            <a:avLst/>
          </a:prstGeom>
          <a:noFill/>
        </p:spPr>
        <p:txBody>
          <a:bodyPr wrap="square" rtlCol="0">
            <a:spAutoFit/>
          </a:bodyPr>
          <a:lstStyle/>
          <a:p>
            <a:r>
              <a:rPr lang="en-US" dirty="0" smtClean="0"/>
              <a:t>Because this interpolation is only relevant for the areas within the lake (depth doesn’t matter unless you’re in the lake), we want to clip this raster to the edge of the lake.</a:t>
            </a:r>
            <a:endParaRPr lang="en-US" dirty="0"/>
          </a:p>
        </p:txBody>
      </p:sp>
      <p:sp>
        <p:nvSpPr>
          <p:cNvPr id="4" name="Oval 3"/>
          <p:cNvSpPr/>
          <p:nvPr/>
        </p:nvSpPr>
        <p:spPr>
          <a:xfrm>
            <a:off x="6349786" y="1757122"/>
            <a:ext cx="1861782" cy="30292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611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6.3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4" name="Oval 3"/>
          <p:cNvSpPr/>
          <p:nvPr/>
        </p:nvSpPr>
        <p:spPr>
          <a:xfrm>
            <a:off x="2885144" y="2060045"/>
            <a:ext cx="2293321" cy="1022202"/>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645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6.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4" name="Oval 3"/>
          <p:cNvSpPr/>
          <p:nvPr/>
        </p:nvSpPr>
        <p:spPr>
          <a:xfrm>
            <a:off x="6201827" y="3427459"/>
            <a:ext cx="665805" cy="27123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9312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6.5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Tree>
    <p:extLst>
      <p:ext uri="{BB962C8B-B14F-4D97-AF65-F5344CB8AC3E}">
        <p14:creationId xmlns:p14="http://schemas.microsoft.com/office/powerpoint/2010/main" val="10393962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9.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0"/>
            <a:ext cx="10972800" cy="6858000"/>
          </a:xfrm>
          <a:prstGeom prst="rect">
            <a:avLst/>
          </a:prstGeom>
        </p:spPr>
      </p:pic>
      <p:sp>
        <p:nvSpPr>
          <p:cNvPr id="5" name="Oval 4"/>
          <p:cNvSpPr/>
          <p:nvPr/>
        </p:nvSpPr>
        <p:spPr>
          <a:xfrm>
            <a:off x="6485411" y="2330179"/>
            <a:ext cx="2293321" cy="270134"/>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4807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9.3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4" name="Oval 3"/>
          <p:cNvSpPr/>
          <p:nvPr/>
        </p:nvSpPr>
        <p:spPr>
          <a:xfrm>
            <a:off x="2354970" y="2280863"/>
            <a:ext cx="2823496" cy="161509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15184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51.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Tree>
    <p:extLst>
      <p:ext uri="{BB962C8B-B14F-4D97-AF65-F5344CB8AC3E}">
        <p14:creationId xmlns:p14="http://schemas.microsoft.com/office/powerpoint/2010/main" val="2308044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53.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3" name="Oval 2"/>
          <p:cNvSpPr/>
          <p:nvPr/>
        </p:nvSpPr>
        <p:spPr>
          <a:xfrm>
            <a:off x="951160" y="3448830"/>
            <a:ext cx="884695" cy="19806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4679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53.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4" name="Oval 3"/>
          <p:cNvSpPr/>
          <p:nvPr/>
        </p:nvSpPr>
        <p:spPr>
          <a:xfrm>
            <a:off x="6623827" y="2006384"/>
            <a:ext cx="884695" cy="19806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726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53.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4" name="Oval 3"/>
          <p:cNvSpPr/>
          <p:nvPr/>
        </p:nvSpPr>
        <p:spPr>
          <a:xfrm>
            <a:off x="4761160" y="1907606"/>
            <a:ext cx="1772284" cy="19806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299937" y="4348828"/>
            <a:ext cx="884695" cy="19806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5086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19.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3" name="Oval 2"/>
          <p:cNvSpPr/>
          <p:nvPr/>
        </p:nvSpPr>
        <p:spPr>
          <a:xfrm>
            <a:off x="6933010" y="3984603"/>
            <a:ext cx="699128" cy="30292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53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54.2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4" name="Oval 3"/>
          <p:cNvSpPr/>
          <p:nvPr/>
        </p:nvSpPr>
        <p:spPr>
          <a:xfrm>
            <a:off x="6867631" y="5314898"/>
            <a:ext cx="653475" cy="22081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43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54.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Tree>
    <p:extLst>
      <p:ext uri="{BB962C8B-B14F-4D97-AF65-F5344CB8AC3E}">
        <p14:creationId xmlns:p14="http://schemas.microsoft.com/office/powerpoint/2010/main" val="3369274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54.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5" name="Oval 4"/>
          <p:cNvSpPr/>
          <p:nvPr/>
        </p:nvSpPr>
        <p:spPr>
          <a:xfrm>
            <a:off x="801428" y="3144996"/>
            <a:ext cx="1454904" cy="220818"/>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2712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55.3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4" name="Oval 3"/>
          <p:cNvSpPr/>
          <p:nvPr/>
        </p:nvSpPr>
        <p:spPr>
          <a:xfrm>
            <a:off x="4831716" y="2457939"/>
            <a:ext cx="1871061" cy="19806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7202383" y="4899162"/>
            <a:ext cx="884695" cy="19806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988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55.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Tree>
    <p:extLst>
      <p:ext uri="{BB962C8B-B14F-4D97-AF65-F5344CB8AC3E}">
        <p14:creationId xmlns:p14="http://schemas.microsoft.com/office/powerpoint/2010/main" val="73585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05 at 1.40.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3" name="Oval 2"/>
          <p:cNvSpPr/>
          <p:nvPr/>
        </p:nvSpPr>
        <p:spPr>
          <a:xfrm>
            <a:off x="5465777" y="113301"/>
            <a:ext cx="699128" cy="30292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525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1.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0"/>
            <a:ext cx="10972800" cy="6858000"/>
          </a:xfrm>
          <a:prstGeom prst="rect">
            <a:avLst/>
          </a:prstGeom>
        </p:spPr>
      </p:pic>
      <p:sp>
        <p:nvSpPr>
          <p:cNvPr id="4" name="Oval 3"/>
          <p:cNvSpPr/>
          <p:nvPr/>
        </p:nvSpPr>
        <p:spPr>
          <a:xfrm>
            <a:off x="6563118" y="2024294"/>
            <a:ext cx="699128" cy="30292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93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4.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3" name="Oval 2"/>
          <p:cNvSpPr/>
          <p:nvPr/>
        </p:nvSpPr>
        <p:spPr>
          <a:xfrm>
            <a:off x="3036829" y="2455809"/>
            <a:ext cx="1956691" cy="30292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921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5.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3" name="TextBox 2"/>
          <p:cNvSpPr txBox="1"/>
          <p:nvPr/>
        </p:nvSpPr>
        <p:spPr>
          <a:xfrm>
            <a:off x="443869" y="6151897"/>
            <a:ext cx="7776663" cy="369332"/>
          </a:xfrm>
          <a:prstGeom prst="rect">
            <a:avLst/>
          </a:prstGeom>
          <a:noFill/>
        </p:spPr>
        <p:txBody>
          <a:bodyPr wrap="none" rtlCol="0">
            <a:spAutoFit/>
          </a:bodyPr>
          <a:lstStyle/>
          <a:p>
            <a:r>
              <a:rPr lang="en-US" dirty="0" smtClean="0"/>
              <a:t>Next we have to tell QGIS which “field” contains the value we wish to interpolate.</a:t>
            </a:r>
            <a:endParaRPr lang="en-US" dirty="0"/>
          </a:p>
        </p:txBody>
      </p:sp>
      <p:sp>
        <p:nvSpPr>
          <p:cNvPr id="4" name="Oval 3"/>
          <p:cNvSpPr/>
          <p:nvPr/>
        </p:nvSpPr>
        <p:spPr>
          <a:xfrm>
            <a:off x="3135467" y="3787339"/>
            <a:ext cx="699128" cy="30292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67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5.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Tree>
    <p:extLst>
      <p:ext uri="{BB962C8B-B14F-4D97-AF65-F5344CB8AC3E}">
        <p14:creationId xmlns:p14="http://schemas.microsoft.com/office/powerpoint/2010/main" val="658790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5.4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4" name="Oval 3"/>
          <p:cNvSpPr/>
          <p:nvPr/>
        </p:nvSpPr>
        <p:spPr>
          <a:xfrm>
            <a:off x="311970" y="3701036"/>
            <a:ext cx="1463503" cy="478491"/>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0707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05 at 1.45.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972800" cy="6858000"/>
          </a:xfrm>
          <a:prstGeom prst="rect">
            <a:avLst/>
          </a:prstGeom>
        </p:spPr>
      </p:pic>
      <p:sp>
        <p:nvSpPr>
          <p:cNvPr id="4" name="Oval 3"/>
          <p:cNvSpPr/>
          <p:nvPr/>
        </p:nvSpPr>
        <p:spPr>
          <a:xfrm>
            <a:off x="5103883" y="314078"/>
            <a:ext cx="358166" cy="30292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902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1366</TotalTime>
  <Words>54</Words>
  <Application>Microsoft Macintosh PowerPoint</Application>
  <PresentationFormat>On-screen Show (4:3)</PresentationFormat>
  <Paragraphs>2</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GeoGrid Environmental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 Creating Features</dc:title>
  <dc:creator>Dewey Dunnington</dc:creator>
  <cp:lastModifiedBy>Dewey Dunnington</cp:lastModifiedBy>
  <cp:revision>16</cp:revision>
  <dcterms:created xsi:type="dcterms:W3CDTF">2015-04-24T17:22:53Z</dcterms:created>
  <dcterms:modified xsi:type="dcterms:W3CDTF">2017-04-19T17:32:55Z</dcterms:modified>
</cp:coreProperties>
</file>